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71" r:id="rId17"/>
    <p:sldId id="272" r:id="rId18"/>
    <p:sldId id="26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0"/>
    <p:restoredTop sz="94646"/>
  </p:normalViewPr>
  <p:slideViewPr>
    <p:cSldViewPr snapToGrid="0" snapToObjects="1">
      <p:cViewPr varScale="1">
        <p:scale>
          <a:sx n="75" d="100"/>
          <a:sy n="75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3CDC7-F547-2146-8075-F59BFEB0EFCF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A398C-1A39-1941-97F3-D6EE00610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7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3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6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33E-38B5-8940-9F9C-F5AF3C976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6F663-7D08-7D45-AC9E-FDBF2B9DD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11A76-6D8E-874B-A1FB-05DF1B30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4EDC-7EC7-104F-9128-3BE8A0FF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4C65-CD2F-314E-9C19-2D628887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178-1653-DF4B-8F44-D5A833B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B63CC-DE98-B744-B6EF-0748D85D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5702E-8DDE-A14F-A547-8A8ECDD2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E27C-FCE8-5E40-9E88-E43EAF34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39CA-455A-2F44-B1F9-3E783E01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C8C5B-0DA4-1541-B317-9E55B661B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86C2-133F-474D-BE0E-1D205B6D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F21A8-42FB-BE41-8ACC-8C6F1E5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B36C-FBF1-E34A-B4C2-1AFB0ACB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C5A-E567-6A44-BBAB-E0D75A7D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453F-5AA2-4F49-B34E-C8782100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78D1-3596-364B-99CB-7204FD48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05E6-9807-604D-A981-5A6C637E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181D-671C-8D42-A45C-58CA3F5A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AB1B-A3A5-5346-ADBE-ED494432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5EAD-2ABC-7A4D-9EB0-AE511DFB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BB965-7177-734D-B5DA-A5199BC7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8A83-5DE0-0E42-997E-7E79D745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B0085-B853-1344-AE5B-8FA7F136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8265-05F7-2345-8FC7-A8696974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7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0E19-8B18-B742-9C99-65090969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EE10-62BF-6744-B987-949888DCB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25C7-9F51-FD40-A3AB-EBDE4B90E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F06A4-CABD-164A-9DAD-A914C145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A497-4574-8649-BACA-B721F21D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76148-C072-0142-BD73-716C813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9DCA-AE01-CC4D-AD43-81BC435B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BE61-6821-844F-B668-10F8B75C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70FB2-4759-C14C-AE57-701B63601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83F0C-0B39-3F42-8EAB-D1BD94CB4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5DE0D-D801-C94C-AABB-7A9FD5BA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9FE73-61CC-6644-86D9-4FE1F380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A1B0C-CC78-7B44-9B12-3661B904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AEE36-DE27-AD48-8489-5F465D19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D57A-8743-CC41-993A-CAAD311D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FC12C-6A73-964A-BD1B-A054585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93097-8074-F245-9B25-36E9B3F7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B1470-D626-174E-8FDA-C44371B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C1DF3-1530-BA4B-85C6-1518DB97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26432-9538-BE4F-9EE3-5AB2C86D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8743-AEF8-4B4E-929A-2235967D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E9-2467-604B-9F07-6B2D7C12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CF4E-5DE9-7D43-9F39-4B99C0C23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83C0-B60D-EB4D-8DA4-7B0A4A0D2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488C-1536-F64C-A677-4035CD49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2F8CD-5711-264D-8E5D-5CD45AFA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94B47-AA5C-4448-9877-AEBEE343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CE20-9218-E24B-A6C7-0005F46F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B60D1-B681-A54F-8BC0-A4B07842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C19D-C853-FC45-BA19-CBDCA347A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4780-D84B-DB47-9A46-0D776364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603FB-0965-C248-BDFE-B12BC65C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6F25E-9FEF-8849-A09A-F6EE90EC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10D2D-050F-4F4B-A2C2-0871CE23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790D-21F2-5F41-B971-5448AC5A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C9BC-03B4-2C47-A86D-8375AD8A5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217DA-DA72-6142-BC44-FBE1E0C3105E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5F96-8DF7-1441-9B39-509B3ECBE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2066-8548-5E4E-89A0-AC42F1AD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7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ste-vg/pen/GRooLza" TargetMode="External"/><Relationship Id="rId2" Type="http://schemas.openxmlformats.org/officeDocument/2006/relationships/hyperlink" Target="https://codepen.io/ktich/pen/ExVmYG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ze-solver-js.herokuapp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W4wWdmfOibY?t=9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BB30C12-4991-4847-9FF9-56A626B5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2338" b="33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F93E-3211-6445-9E42-603FC81F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8000" b="1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BB5C3-3027-2548-9F57-F528E1F7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/>
              <a:t>by Alex Joslin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3441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09E5-53E9-0C4A-86A6-E4D5C70D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E29B-6C0D-DE41-B5CA-C48A98E0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4351338"/>
          </a:xfrm>
        </p:spPr>
        <p:txBody>
          <a:bodyPr/>
          <a:lstStyle/>
          <a:p>
            <a:r>
              <a:rPr lang="en-US" dirty="0"/>
              <a:t>Frontend development</a:t>
            </a:r>
          </a:p>
          <a:p>
            <a:r>
              <a:rPr lang="en-US" dirty="0"/>
              <a:t>Backend development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Database Interactions</a:t>
            </a:r>
          </a:p>
          <a:p>
            <a:r>
              <a:rPr lang="en-US" dirty="0"/>
              <a:t>Server side programming</a:t>
            </a:r>
          </a:p>
          <a:p>
            <a:r>
              <a:rPr lang="en-US" dirty="0"/>
              <a:t>APIs</a:t>
            </a:r>
          </a:p>
          <a:p>
            <a:r>
              <a:rPr lang="en-US" dirty="0"/>
              <a:t>Websites, Web apps</a:t>
            </a:r>
          </a:p>
          <a:p>
            <a:r>
              <a:rPr lang="en-US" dirty="0"/>
              <a:t>Mobile Apps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5615C0-1235-AF49-B482-CFD2C8A691EE}"/>
              </a:ext>
            </a:extLst>
          </p:cNvPr>
          <p:cNvSpPr txBox="1">
            <a:spLocks/>
          </p:cNvSpPr>
          <p:nvPr/>
        </p:nvSpPr>
        <p:spPr>
          <a:xfrm>
            <a:off x="6438900" y="1825625"/>
            <a:ext cx="4914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Games</a:t>
            </a:r>
          </a:p>
          <a:p>
            <a:r>
              <a:rPr lang="en-US" dirty="0"/>
              <a:t>Block Chain Applications</a:t>
            </a:r>
          </a:p>
          <a:p>
            <a:r>
              <a:rPr lang="en-US" dirty="0"/>
              <a:t>Data Visualizations with D3</a:t>
            </a:r>
          </a:p>
          <a:p>
            <a:r>
              <a:rPr lang="en-US" dirty="0"/>
              <a:t>Create advanced algorithms</a:t>
            </a:r>
          </a:p>
        </p:txBody>
      </p:sp>
    </p:spTree>
    <p:extLst>
      <p:ext uri="{BB962C8B-B14F-4D97-AF65-F5344CB8AC3E}">
        <p14:creationId xmlns:p14="http://schemas.microsoft.com/office/powerpoint/2010/main" val="153486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A48DB-AD18-6346-9662-22276F48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03214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2A5A-D944-0B4A-B470-884BDBC8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5118-3C14-5A44-BDFB-633E22EF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Africa Map: </a:t>
            </a:r>
            <a:r>
              <a:rPr lang="en-US" dirty="0">
                <a:hlinkClick r:id="rId2"/>
              </a:rPr>
              <a:t>https://codepen.io/ktich/pen/ExVmYGr</a:t>
            </a:r>
            <a:endParaRPr lang="en-US" dirty="0"/>
          </a:p>
          <a:p>
            <a:r>
              <a:rPr lang="en-US" dirty="0"/>
              <a:t>Airplane: </a:t>
            </a:r>
            <a:r>
              <a:rPr lang="en-US" dirty="0">
                <a:hlinkClick r:id="rId3"/>
              </a:rPr>
              <a:t>https://codepen.io/ste-vg/pen/GRooLza</a:t>
            </a:r>
            <a:endParaRPr lang="en-US" dirty="0"/>
          </a:p>
          <a:p>
            <a:r>
              <a:rPr lang="en-US" dirty="0"/>
              <a:t>My Maze Solver App: </a:t>
            </a:r>
            <a:r>
              <a:rPr lang="en-US" dirty="0">
                <a:hlinkClick r:id="rId4"/>
              </a:rPr>
              <a:t>https://maze-solver-js.herokuapp.com/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Node.js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41EC5D-C3D3-CD41-9ABD-B7BE0B13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47" y="116703"/>
            <a:ext cx="5482831" cy="66058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19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1FEFE-BE9B-FE47-8164-CD592588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Browsers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222D5-5B7C-1547-8943-C94CAA7F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hlinkClick r:id="rId2"/>
              </a:rPr>
              <a:t>https://youtu.be/W4wWdmfOibY?t=95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A65EF8F-CC66-9843-A47C-11FB8888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970922"/>
            <a:ext cx="8041652" cy="4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7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70D4-2AA4-3843-B0FB-FCFAC838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Chrome in 2018 &amp; the V8 Engine 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AC99EA9F-C1BE-3344-B3F6-68FA60D9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72" y="-254000"/>
            <a:ext cx="4123267" cy="412326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A7BFB08-8B32-5E47-9284-B2B7E6C6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11" y="3367651"/>
            <a:ext cx="3490349" cy="349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9BA79-FDA3-F64D-A1A9-A884D567B46B}"/>
              </a:ext>
            </a:extLst>
          </p:cNvPr>
          <p:cNvSpPr txBox="1"/>
          <p:nvPr/>
        </p:nvSpPr>
        <p:spPr>
          <a:xfrm>
            <a:off x="9030814" y="3869267"/>
            <a:ext cx="2944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Chrome’s V8 engine revolutionized the way JavaScript is interpreted and compiled making it a viable option for hi performance apps both on the browser and server side.</a:t>
            </a:r>
          </a:p>
        </p:txBody>
      </p:sp>
    </p:spTree>
    <p:extLst>
      <p:ext uri="{BB962C8B-B14F-4D97-AF65-F5344CB8AC3E}">
        <p14:creationId xmlns:p14="http://schemas.microsoft.com/office/powerpoint/2010/main" val="83962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aby in a shopping cart&#10;&#10;Description automatically generated with low confidence">
            <a:extLst>
              <a:ext uri="{FF2B5EF4-FFF2-40B4-BE49-F238E27FC236}">
                <a16:creationId xmlns:a16="http://schemas.microsoft.com/office/drawing/2014/main" id="{A630909D-3C07-B946-92E4-1C36F3F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1" y="4370167"/>
            <a:ext cx="2455333" cy="2455333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AC67ACED-7609-EF46-8D4C-F421BF4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8" y="103881"/>
            <a:ext cx="4083041" cy="4083041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F3AB16D-D85B-2440-93B7-0B7F181E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19" y="979625"/>
            <a:ext cx="4135829" cy="4898750"/>
          </a:xfrm>
          <a:prstGeom prst="rect">
            <a:avLst/>
          </a:prstGeom>
        </p:spPr>
      </p:pic>
      <p:pic>
        <p:nvPicPr>
          <p:cNvPr id="11" name="Picture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A8EEE6-41C4-4248-9D8D-80DF673A4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68" y="979625"/>
            <a:ext cx="4163936" cy="48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JavaScript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41EC5D-C3D3-CD41-9ABD-B7BE0B13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47" y="116703"/>
            <a:ext cx="5482831" cy="66058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January 1</a:t>
            </a:r>
            <a:r>
              <a:rPr lang="en-US" sz="5200" kern="1200" baseline="30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1983</a:t>
            </a:r>
          </a:p>
        </p:txBody>
      </p:sp>
      <p:pic>
        <p:nvPicPr>
          <p:cNvPr id="5" name="Content Placeholder 4" descr="Text, engineering drawing&#10;&#10;Description automatically generated">
            <a:extLst>
              <a:ext uri="{FF2B5EF4-FFF2-40B4-BE49-F238E27FC236}">
                <a16:creationId xmlns:a16="http://schemas.microsoft.com/office/drawing/2014/main" id="{BD821135-D940-7E4D-BF41-7E200FC32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8" r="-2" b="1520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6787538-9720-574D-A585-3C6B8BB2C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8" r="3685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116" y="179548"/>
            <a:ext cx="6496718" cy="168051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How the internet looked like</a:t>
            </a:r>
          </a:p>
        </p:txBody>
      </p:sp>
      <p:pic>
        <p:nvPicPr>
          <p:cNvPr id="8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473C35-DA1B-1844-9E85-27F02AB9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860067"/>
            <a:ext cx="4948193" cy="462723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DFB84F-697C-C14A-AD08-3C464A28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54" y="1860067"/>
            <a:ext cx="6169638" cy="4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5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56990-7E6D-784F-BC1A-0FD67AD2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JavaScript - 1995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509-E0FB-2F45-BF6B-5CEBAF54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JavaScript was invented in 1995</a:t>
            </a:r>
          </a:p>
          <a:p>
            <a:r>
              <a:rPr lang="en-US" sz="2200" dirty="0"/>
              <a:t>by Brendan </a:t>
            </a:r>
            <a:r>
              <a:rPr lang="en-US" sz="2200" dirty="0" err="1"/>
              <a:t>Eich</a:t>
            </a:r>
            <a:endParaRPr lang="en-US" sz="2200" dirty="0"/>
          </a:p>
          <a:p>
            <a:r>
              <a:rPr lang="en-US" sz="2200" dirty="0"/>
              <a:t>It was actually called “Mocha” back then.  Later on they renamed it </a:t>
            </a:r>
            <a:r>
              <a:rPr lang="en-US" sz="2200" dirty="0" err="1"/>
              <a:t>LiveScript</a:t>
            </a:r>
            <a:r>
              <a:rPr lang="en-US" sz="2200" dirty="0"/>
              <a:t>.  Then renamed it again to JavaScript.</a:t>
            </a:r>
          </a:p>
          <a:p>
            <a:r>
              <a:rPr lang="en-US" sz="2200" dirty="0"/>
              <a:t>JS made pages more interactive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E9DCF5D-6B8D-F741-B86B-AE60496CB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3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7956B3-1D0D-334D-A38A-67043F10D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20" y="304799"/>
            <a:ext cx="4848648" cy="3632589"/>
          </a:xfrm>
        </p:spPr>
      </p:pic>
      <p:pic>
        <p:nvPicPr>
          <p:cNvPr id="7" name="Picture 6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760611B4-DA0F-C64E-8EE1-D844816C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8" y="304799"/>
            <a:ext cx="5128193" cy="360768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9189382-D698-4742-80EF-787A51C1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13" y="1145116"/>
            <a:ext cx="2925234" cy="14626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49282A-7B26-A94A-91D6-8E19FCCD17DE}"/>
              </a:ext>
            </a:extLst>
          </p:cNvPr>
          <p:cNvCxnSpPr>
            <a:stCxn id="5" idx="2"/>
          </p:cNvCxnSpPr>
          <p:nvPr/>
        </p:nvCxnSpPr>
        <p:spPr>
          <a:xfrm>
            <a:off x="2994344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29E475-15D0-F54A-88B2-1E0652FDB58F}"/>
              </a:ext>
            </a:extLst>
          </p:cNvPr>
          <p:cNvCxnSpPr/>
          <p:nvPr/>
        </p:nvCxnSpPr>
        <p:spPr>
          <a:xfrm>
            <a:off x="9245600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2B3163-D916-F444-871C-EBCF1458D93F}"/>
              </a:ext>
            </a:extLst>
          </p:cNvPr>
          <p:cNvSpPr txBox="1"/>
          <p:nvPr/>
        </p:nvSpPr>
        <p:spPr>
          <a:xfrm>
            <a:off x="1511694" y="5334000"/>
            <a:ext cx="2965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06128-E325-6A47-A84A-20D28C40C48E}"/>
              </a:ext>
            </a:extLst>
          </p:cNvPr>
          <p:cNvSpPr txBox="1"/>
          <p:nvPr/>
        </p:nvSpPr>
        <p:spPr>
          <a:xfrm>
            <a:off x="8240260" y="5334000"/>
            <a:ext cx="2010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JScript</a:t>
            </a:r>
          </a:p>
        </p:txBody>
      </p:sp>
    </p:spTree>
    <p:extLst>
      <p:ext uri="{BB962C8B-B14F-4D97-AF65-F5344CB8AC3E}">
        <p14:creationId xmlns:p14="http://schemas.microsoft.com/office/powerpoint/2010/main" val="42312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0390370-BA5E-164C-8BE1-DE905280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354277"/>
            <a:ext cx="7620000" cy="204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02BAE-C26D-A045-B8DD-DD6F9A8E25A4}"/>
              </a:ext>
            </a:extLst>
          </p:cNvPr>
          <p:cNvSpPr txBox="1"/>
          <p:nvPr/>
        </p:nvSpPr>
        <p:spPr>
          <a:xfrm>
            <a:off x="3776583" y="2398977"/>
            <a:ext cx="463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Computer Manufacturers Association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74CA4A-5D82-8B4A-8683-54362FFFF14D}"/>
              </a:ext>
            </a:extLst>
          </p:cNvPr>
          <p:cNvSpPr txBox="1">
            <a:spLocks/>
          </p:cNvSpPr>
          <p:nvPr/>
        </p:nvSpPr>
        <p:spPr>
          <a:xfrm>
            <a:off x="838200" y="3183467"/>
            <a:ext cx="10515600" cy="299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Organization for settings standards.</a:t>
            </a:r>
          </a:p>
          <a:p>
            <a:r>
              <a:rPr lang="en-US" dirty="0"/>
              <a:t>In 1997 they came out with their first spec or set of guidelines for implementing the JavaScript language.  This was called ECMAScript.</a:t>
            </a:r>
          </a:p>
          <a:p>
            <a:r>
              <a:rPr lang="en-US" dirty="0"/>
              <a:t>Document was about 100 pages long.</a:t>
            </a:r>
          </a:p>
        </p:txBody>
      </p:sp>
    </p:spTree>
    <p:extLst>
      <p:ext uri="{BB962C8B-B14F-4D97-AF65-F5344CB8AC3E}">
        <p14:creationId xmlns:p14="http://schemas.microsoft.com/office/powerpoint/2010/main" val="41660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817C0-BF09-544B-9CA6-5450C442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1708149"/>
            <a:ext cx="9872134" cy="46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1F892AF6-C570-4CE1-A166-8F7F6A3F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990" r="612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8683-0A61-AD47-B7B4-5865D0B5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So what can you do with JavaScript?</a:t>
            </a:r>
          </a:p>
        </p:txBody>
      </p:sp>
    </p:spTree>
    <p:extLst>
      <p:ext uri="{BB962C8B-B14F-4D97-AF65-F5344CB8AC3E}">
        <p14:creationId xmlns:p14="http://schemas.microsoft.com/office/powerpoint/2010/main" val="62065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260</Words>
  <Application>Microsoft Macintosh PowerPoint</Application>
  <PresentationFormat>Widescreen</PresentationFormat>
  <Paragraphs>54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Tw Cen MT</vt:lpstr>
      <vt:lpstr>Office Theme</vt:lpstr>
      <vt:lpstr>JavaScript</vt:lpstr>
      <vt:lpstr>  Part 1 The History of JavaScript</vt:lpstr>
      <vt:lpstr>January 1st 1983</vt:lpstr>
      <vt:lpstr>How the internet looked like</vt:lpstr>
      <vt:lpstr>JavaScript - 1995</vt:lpstr>
      <vt:lpstr>PowerPoint Presentation</vt:lpstr>
      <vt:lpstr>PowerPoint Presentation</vt:lpstr>
      <vt:lpstr>PowerPoint Presentation</vt:lpstr>
      <vt:lpstr>So what can you do with JavaScript?</vt:lpstr>
      <vt:lpstr>A lot of things!</vt:lpstr>
      <vt:lpstr>PowerPoint Presentation</vt:lpstr>
      <vt:lpstr>PowerPoint Presentation</vt:lpstr>
      <vt:lpstr>PowerPoint Presentation</vt:lpstr>
      <vt:lpstr>PowerPoint Presentation</vt:lpstr>
      <vt:lpstr>Cool Examples</vt:lpstr>
      <vt:lpstr>  Part 2 The History of Node.js</vt:lpstr>
      <vt:lpstr>Browsers</vt:lpstr>
      <vt:lpstr>Chrome in 2018 &amp; the V8 Engine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Alexander Joslin</dc:creator>
  <cp:lastModifiedBy>Alexander Joslin</cp:lastModifiedBy>
  <cp:revision>5</cp:revision>
  <dcterms:created xsi:type="dcterms:W3CDTF">2022-01-05T07:36:17Z</dcterms:created>
  <dcterms:modified xsi:type="dcterms:W3CDTF">2022-01-08T20:53:45Z</dcterms:modified>
</cp:coreProperties>
</file>